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1" r:id="rId3"/>
    <p:sldId id="270" r:id="rId4"/>
    <p:sldId id="266" r:id="rId5"/>
    <p:sldId id="274" r:id="rId6"/>
    <p:sldId id="267" r:id="rId7"/>
    <p:sldId id="259" r:id="rId8"/>
    <p:sldId id="268" r:id="rId9"/>
    <p:sldId id="269" r:id="rId10"/>
    <p:sldId id="272" r:id="rId11"/>
    <p:sldId id="273" r:id="rId12"/>
    <p:sldId id="275" r:id="rId13"/>
    <p:sldId id="262" r:id="rId14"/>
    <p:sldId id="276" r:id="rId15"/>
    <p:sldId id="277" r:id="rId16"/>
    <p:sldId id="278" r:id="rId17"/>
    <p:sldId id="279" r:id="rId18"/>
    <p:sldId id="280" r:id="rId19"/>
    <p:sldId id="281" r:id="rId20"/>
    <p:sldId id="260" r:id="rId21"/>
    <p:sldId id="285" r:id="rId22"/>
    <p:sldId id="286" r:id="rId23"/>
    <p:sldId id="287" r:id="rId24"/>
    <p:sldId id="288" r:id="rId25"/>
    <p:sldId id="289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210" autoAdjust="0"/>
  </p:normalViewPr>
  <p:slideViewPr>
    <p:cSldViewPr snapToGrid="0">
      <p:cViewPr varScale="1">
        <p:scale>
          <a:sx n="67" d="100"/>
          <a:sy n="67" d="100"/>
        </p:scale>
        <p:origin x="25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96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04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121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5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17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67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31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85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4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76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81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367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7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25/7/2017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140970" y="5056049"/>
            <a:ext cx="2465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CACIB </a:t>
            </a: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TECHTALK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8B1BF-62EF-4CAB-BB6F-A9239E0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81"/>
            <a:ext cx="12192000" cy="5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E5B0-DA25-4765-B5DE-1AB9BDB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58"/>
            <a:ext cx="12192000" cy="53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meme wait theres more">
            <a:extLst>
              <a:ext uri="{FF2B5EF4-FFF2-40B4-BE49-F238E27FC236}">
                <a16:creationId xmlns:a16="http://schemas.microsoft.com/office/drawing/2014/main" id="{90772584-B901-4C00-BF5C-3626D10A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42" y="187643"/>
            <a:ext cx="6482715" cy="64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BD9763B9-391A-4592-94AC-BE7988FCF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4368799" y="2948939"/>
            <a:ext cx="1018575" cy="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1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Why 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7"/>
            <a:ext cx="7315137" cy="1150104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2244D1-067A-497F-984C-104E677D4E73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angular logo transparent">
            <a:extLst>
              <a:ext uri="{FF2B5EF4-FFF2-40B4-BE49-F238E27FC236}">
                <a16:creationId xmlns:a16="http://schemas.microsoft.com/office/drawing/2014/main" id="{210CD407-8B85-450A-8BB7-5AE00901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6" y="845379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B6BDD0-B7FB-424B-83A1-62B9D6BE370B}"/>
              </a:ext>
            </a:extLst>
          </p:cNvPr>
          <p:cNvSpPr txBox="1">
            <a:spLocks/>
          </p:cNvSpPr>
          <p:nvPr/>
        </p:nvSpPr>
        <p:spPr>
          <a:xfrm>
            <a:off x="14756" y="4551116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https://angular.io/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237F9D-FE8A-4509-A2C7-49AEEA6E7D60}"/>
              </a:ext>
            </a:extLst>
          </p:cNvPr>
          <p:cNvSpPr txBox="1">
            <a:spLocks/>
          </p:cNvSpPr>
          <p:nvPr/>
        </p:nvSpPr>
        <p:spPr>
          <a:xfrm>
            <a:off x="5435624" y="1657350"/>
            <a:ext cx="6756376" cy="4011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Angular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 JavaScript framework that helps developers build applications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l</a:t>
            </a:r>
            <a:r>
              <a:rPr lang="en-SG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ibrary</a:t>
            </a: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for composing asynchronous and event-based programs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1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relies on observable sequences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1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used with Angular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2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operation that hasn’t completed yet, but is expected in the future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Used with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/deferred operations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be hooked to a callback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object that can be subscribed to by other objects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 time – an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data stream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Event based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0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we tend to think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SG" b="1" dirty="0">
                <a:solidFill>
                  <a:srgbClr val="00B050"/>
                </a:solidFill>
              </a:rPr>
              <a:t>SYNCHRONOUSLY</a:t>
            </a:r>
            <a:endParaRPr kumimoji="0" lang="en-SG" sz="4800" b="1" i="0" u="none" strike="noStrike" kern="1200" cap="none" spc="-102" normalizeH="0" baseline="0" noProof="0" dirty="0">
              <a:ln w="3175"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2" name="Picture 2" descr="http://jberger.github.io/MojoliciousIntroduction/sync.jpg">
            <a:extLst>
              <a:ext uri="{FF2B5EF4-FFF2-40B4-BE49-F238E27FC236}">
                <a16:creationId xmlns:a16="http://schemas.microsoft.com/office/drawing/2014/main" id="{DB52BF1B-7ABB-4636-9A1D-C884FBB2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84308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D27B7-DBE6-45DF-AFDA-9662A8E6ED29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5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3108960" y="466667"/>
            <a:ext cx="602361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1057-C7DA-4EFE-AB05-7A50C535E2DC}"/>
              </a:ext>
            </a:extLst>
          </p:cNvPr>
          <p:cNvSpPr txBox="1"/>
          <p:nvPr/>
        </p:nvSpPr>
        <p:spPr>
          <a:xfrm>
            <a:off x="5307806" y="2914650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CALL</a:t>
            </a:r>
            <a:endParaRPr lang="en-SG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286CD-0B6F-4106-9081-06C2BFAD0E29}"/>
              </a:ext>
            </a:extLst>
          </p:cNvPr>
          <p:cNvCxnSpPr>
            <a:cxnSpLocks/>
          </p:cNvCxnSpPr>
          <p:nvPr/>
        </p:nvCxnSpPr>
        <p:spPr>
          <a:xfrm flipH="1">
            <a:off x="5157073" y="3669030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3D421D-457A-4137-9973-77310187F1DE}"/>
              </a:ext>
            </a:extLst>
          </p:cNvPr>
          <p:cNvSpPr txBox="1"/>
          <p:nvPr/>
        </p:nvSpPr>
        <p:spPr>
          <a:xfrm>
            <a:off x="5307806" y="4649912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PROMISE</a:t>
            </a:r>
            <a:endParaRPr lang="en-SG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B594FB-5363-4ABC-ADAF-76B54B2DDA84}"/>
              </a:ext>
            </a:extLst>
          </p:cNvPr>
          <p:cNvCxnSpPr>
            <a:cxnSpLocks/>
          </p:cNvCxnSpPr>
          <p:nvPr/>
        </p:nvCxnSpPr>
        <p:spPr>
          <a:xfrm>
            <a:off x="5157073" y="4386888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3889427-4241-467A-99A5-8069C3CD4C87}"/>
              </a:ext>
            </a:extLst>
          </p:cNvPr>
          <p:cNvSpPr/>
          <p:nvPr/>
        </p:nvSpPr>
        <p:spPr>
          <a:xfrm>
            <a:off x="1783080" y="3145482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61602 0.00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7" grpId="0" animBg="1"/>
      <p:bldP spid="1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7728584" y="4209010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SUBSCRIBER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444817" y="4209009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5157073" y="3424535"/>
            <a:ext cx="19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SUBSCRIBE</a:t>
            </a:r>
            <a:endParaRPr lang="en-SG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5157073" y="4171950"/>
            <a:ext cx="192452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887760-9A9E-435B-A592-17B511A0128F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3FAB4-51BB-4882-A493-BB40B62CEAC5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9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37000" decel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00"/>
                            </p:stCondLst>
                            <p:childTnLst>
                              <p:par>
                                <p:cTn id="4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20" grpId="0" animBg="1"/>
      <p:bldP spid="20" grpId="1" animBg="1"/>
      <p:bldP spid="20" grpId="2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765972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2916633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Service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8309981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8460642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Component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8460642" y="4210983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SUBSCRIBER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2916633" y="4210982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OBSERVABLE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6549303" y="3273233"/>
            <a:ext cx="16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SUBSCRIBE</a:t>
            </a:r>
            <a:endParaRPr lang="en-SG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6565579" y="3851910"/>
            <a:ext cx="158401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2EDD4-5FBA-4D9E-8D72-9C9085760A4E}"/>
              </a:ext>
            </a:extLst>
          </p:cNvPr>
          <p:cNvGrpSpPr/>
          <p:nvPr/>
        </p:nvGrpSpPr>
        <p:grpSpPr>
          <a:xfrm>
            <a:off x="521645" y="2514600"/>
            <a:ext cx="1177290" cy="2914650"/>
            <a:chOff x="521645" y="2514600"/>
            <a:chExt cx="117729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7048E-5886-4A7B-9BBE-DFAD36CA4743}"/>
                </a:ext>
              </a:extLst>
            </p:cNvPr>
            <p:cNvSpPr/>
            <p:nvPr/>
          </p:nvSpPr>
          <p:spPr>
            <a:xfrm>
              <a:off x="521645" y="2514600"/>
              <a:ext cx="1177290" cy="291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BA52EC-C508-4B74-A6CF-BD31281283AC}"/>
                </a:ext>
              </a:extLst>
            </p:cNvPr>
            <p:cNvSpPr/>
            <p:nvPr/>
          </p:nvSpPr>
          <p:spPr>
            <a:xfrm>
              <a:off x="630230" y="286512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BEA1E7-552A-45D2-BB66-CA531C83FB90}"/>
                </a:ext>
              </a:extLst>
            </p:cNvPr>
            <p:cNvSpPr/>
            <p:nvPr/>
          </p:nvSpPr>
          <p:spPr>
            <a:xfrm>
              <a:off x="1019367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E3E754-34DE-45F9-8511-BA73845B8AA3}"/>
                </a:ext>
              </a:extLst>
            </p:cNvPr>
            <p:cNvSpPr/>
            <p:nvPr/>
          </p:nvSpPr>
          <p:spPr>
            <a:xfrm>
              <a:off x="1304858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CBC7DE-D2CB-4145-ADD7-C655D366D131}"/>
                </a:ext>
              </a:extLst>
            </p:cNvPr>
            <p:cNvSpPr/>
            <p:nvPr/>
          </p:nvSpPr>
          <p:spPr>
            <a:xfrm>
              <a:off x="733876" y="294147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4348F-C0E5-4E3F-AF51-03044FE9D7FA}"/>
                </a:ext>
              </a:extLst>
            </p:cNvPr>
            <p:cNvSpPr/>
            <p:nvPr/>
          </p:nvSpPr>
          <p:spPr>
            <a:xfrm>
              <a:off x="630230" y="338160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F1A2C2-1326-424E-A55A-119D7B751CC7}"/>
                </a:ext>
              </a:extLst>
            </p:cNvPr>
            <p:cNvSpPr/>
            <p:nvPr/>
          </p:nvSpPr>
          <p:spPr>
            <a:xfrm>
              <a:off x="1019367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7C86C6-50FE-46F7-8074-B9AB1A71FB6B}"/>
                </a:ext>
              </a:extLst>
            </p:cNvPr>
            <p:cNvSpPr/>
            <p:nvPr/>
          </p:nvSpPr>
          <p:spPr>
            <a:xfrm>
              <a:off x="1304858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D036ED-FF85-49A8-AB83-D6C4BD80CC6A}"/>
                </a:ext>
              </a:extLst>
            </p:cNvPr>
            <p:cNvSpPr/>
            <p:nvPr/>
          </p:nvSpPr>
          <p:spPr>
            <a:xfrm>
              <a:off x="733876" y="345795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CD32A4-2D2D-478E-A425-4CD69643BCEA}"/>
                </a:ext>
              </a:extLst>
            </p:cNvPr>
            <p:cNvSpPr/>
            <p:nvPr/>
          </p:nvSpPr>
          <p:spPr>
            <a:xfrm>
              <a:off x="644240" y="389808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F9002-1B72-4AFB-9983-C25F9375E12E}"/>
                </a:ext>
              </a:extLst>
            </p:cNvPr>
            <p:cNvSpPr/>
            <p:nvPr/>
          </p:nvSpPr>
          <p:spPr>
            <a:xfrm>
              <a:off x="1033377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C40C-C508-4299-913F-26BB39BCFF07}"/>
                </a:ext>
              </a:extLst>
            </p:cNvPr>
            <p:cNvSpPr/>
            <p:nvPr/>
          </p:nvSpPr>
          <p:spPr>
            <a:xfrm>
              <a:off x="1318868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5311E-7CA2-4CF3-8513-3A8E20C8F510}"/>
                </a:ext>
              </a:extLst>
            </p:cNvPr>
            <p:cNvSpPr/>
            <p:nvPr/>
          </p:nvSpPr>
          <p:spPr>
            <a:xfrm>
              <a:off x="747886" y="397443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807AD-E0FE-4FFA-9137-C5BB4A175639}"/>
              </a:ext>
            </a:extLst>
          </p:cNvPr>
          <p:cNvCxnSpPr>
            <a:cxnSpLocks/>
          </p:cNvCxnSpPr>
          <p:nvPr/>
        </p:nvCxnSpPr>
        <p:spPr>
          <a:xfrm flipH="1">
            <a:off x="1866080" y="3455227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94AFD-C370-4F80-9ADE-8307A5F8DB07}"/>
              </a:ext>
            </a:extLst>
          </p:cNvPr>
          <p:cNvCxnSpPr>
            <a:cxnSpLocks/>
          </p:cNvCxnSpPr>
          <p:nvPr/>
        </p:nvCxnSpPr>
        <p:spPr>
          <a:xfrm>
            <a:off x="1866080" y="4183869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628163" y="3123413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6662DD-A6D6-426C-9341-1BD370B1787D}"/>
              </a:ext>
            </a:extLst>
          </p:cNvPr>
          <p:cNvSpPr/>
          <p:nvPr/>
        </p:nvSpPr>
        <p:spPr>
          <a:xfrm>
            <a:off x="643206" y="3123795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F84FBE-DCE5-40EB-892E-FB167148DDF0}"/>
              </a:ext>
            </a:extLst>
          </p:cNvPr>
          <p:cNvSpPr/>
          <p:nvPr/>
        </p:nvSpPr>
        <p:spPr>
          <a:xfrm>
            <a:off x="635460" y="3114544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38578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28659 -0.0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28659 -0.006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8659 -0.006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706134" y="1462599"/>
            <a:ext cx="54586" cy="490391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and 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200684" y="1312420"/>
            <a:ext cx="6508726" cy="54312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Returns a single value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Cannot cancel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Natively supported in browsers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7C8DA8-01D4-43EF-B3BB-1497A8636567}"/>
              </a:ext>
            </a:extLst>
          </p:cNvPr>
          <p:cNvSpPr txBox="1">
            <a:spLocks/>
          </p:cNvSpPr>
          <p:nvPr/>
        </p:nvSpPr>
        <p:spPr>
          <a:xfrm>
            <a:off x="5866154" y="1312420"/>
            <a:ext cx="632584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overtime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cancel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Support standard array functions (map, filter, reduce, etc.)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Relies on library such as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RxJS</a:t>
            </a: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33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BAED6-0607-492E-ABC0-49897CBA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01"/>
            <a:ext cx="12192000" cy="628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Stage 1 Draft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https://tc39.github.io/proposal-observable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856BFB-9707-4798-A12D-562E0029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</a:t>
            </a:r>
            <a:r>
              <a:rPr lang="en-SG" dirty="0" err="1">
                <a:solidFill>
                  <a:schemeClr val="bg1"/>
                </a:solidFill>
              </a:rPr>
              <a:t>Github</a:t>
            </a:r>
            <a:r>
              <a:rPr lang="en-SG" dirty="0">
                <a:solidFill>
                  <a:schemeClr val="bg1"/>
                </a:solidFill>
              </a:rPr>
              <a:t> Repo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https://github.com/tc39/proposal-observable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5012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DE5BAB-8FE0-47D2-A540-CEB4A28C593B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10BAD-9492-4B35-B64E-7C38C8AE5A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pic>
        <p:nvPicPr>
          <p:cNvPr id="1028" name="Picture 4" descr="Image result for girl burning house meme">
            <a:extLst>
              <a:ext uri="{FF2B5EF4-FFF2-40B4-BE49-F238E27FC236}">
                <a16:creationId xmlns:a16="http://schemas.microsoft.com/office/drawing/2014/main" id="{5A8B7A54-AB51-47B6-B74E-0F611931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42246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54B350-FF1A-41F7-8D43-A248DAC264DE}"/>
              </a:ext>
            </a:extLst>
          </p:cNvPr>
          <p:cNvSpPr txBox="1">
            <a:spLocks/>
          </p:cNvSpPr>
          <p:nvPr/>
        </p:nvSpPr>
        <p:spPr>
          <a:xfrm>
            <a:off x="6450330" y="2113127"/>
            <a:ext cx="2995663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6600" dirty="0">
                <a:solidFill>
                  <a:schemeClr val="bg1"/>
                </a:solidFill>
              </a:rPr>
              <a:t>DEM</a:t>
            </a:r>
            <a:r>
              <a:rPr lang="en-SG" sz="6600" dirty="0">
                <a:solidFill>
                  <a:schemeClr val="bg1"/>
                </a:solidFill>
                <a:sym typeface="Wingdings" panose="05000000000000000000" pitchFamily="2" charset="2"/>
              </a:rPr>
              <a:t></a:t>
            </a:r>
            <a:endParaRPr kumimoji="0" lang="en-SG" sz="6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5412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2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36219" y="212764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DA429-F03E-4B95-B5FC-53C07EFB6C4A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7737D8-2FDB-49C1-8B53-D8FD9953F034}"/>
              </a:ext>
            </a:extLst>
          </p:cNvPr>
          <p:cNvSpPr txBox="1">
            <a:spLocks/>
          </p:cNvSpPr>
          <p:nvPr/>
        </p:nvSpPr>
        <p:spPr>
          <a:xfrm>
            <a:off x="5737860" y="1439957"/>
            <a:ext cx="6068776" cy="42288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</a:t>
            </a:r>
            <a:r>
              <a:rPr kumimoji="0" lang="en-SG" sz="48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ut</a:t>
            </a: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work </a:t>
            </a: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ASYNCHRONOUSLY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Handling user inputs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nimations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ebsockets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PI calls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52BE-38B8-420A-8E9E-B1B019E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591"/>
            <a:ext cx="12192000" cy="42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onkey emoji">
            <a:extLst>
              <a:ext uri="{FF2B5EF4-FFF2-40B4-BE49-F238E27FC236}">
                <a16:creationId xmlns:a16="http://schemas.microsoft.com/office/drawing/2014/main" id="{12EBC113-B775-4C0E-9D92-2AEBDC3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16DDC-FB63-48CB-B564-B4C3519DA7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1AD33-10EE-4D37-87A1-33039BD6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97"/>
            <a:ext cx="12192000" cy="5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907F8-87C9-4071-B4C6-74805626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10"/>
            <a:ext cx="12192000" cy="5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5047E-308A-48E9-BD00-339B933C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4"/>
            <a:ext cx="12192000" cy="66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409F-975F-4BB1-80AF-D24941F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1992</TotalTime>
  <Words>367</Words>
  <Application>Microsoft Office PowerPoint</Application>
  <PresentationFormat>Widescreen</PresentationFormat>
  <Paragraphs>129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64</cp:revision>
  <dcterms:created xsi:type="dcterms:W3CDTF">2017-07-13T07:16:08Z</dcterms:created>
  <dcterms:modified xsi:type="dcterms:W3CDTF">2017-07-25T15:46:08Z</dcterms:modified>
</cp:coreProperties>
</file>